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68" r:id="rId3"/>
    <p:sldId id="279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811" autoAdjust="0"/>
    <p:restoredTop sz="90966" autoAdjust="0"/>
  </p:normalViewPr>
  <p:slideViewPr>
    <p:cSldViewPr>
      <p:cViewPr varScale="1">
        <p:scale>
          <a:sx n="100" d="100"/>
          <a:sy n="100" d="100"/>
        </p:scale>
        <p:origin x="11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1B34BF-D1FD-16D3-BB02-F5B8AB9D2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C782B5-B1E3-A23C-ADC2-BF540EC56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0F1EEC-35B5-66B0-78DB-869F9E099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A109C-FD84-4A1F-A4B4-E116BF01930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9541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CDE405-53A5-A837-A365-E11307F36A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31DB5B-388B-2D59-A91F-B39B71F1E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3E2B3F-0957-26C5-7100-0B5619395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2B68F-2855-4FA1-B0AF-5DD20458F9E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34703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141A5B-D004-0B13-B83C-4DC19DEB8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1FC153-670A-98E3-A7C9-528A484DE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0E9DD9-885C-3DB2-8BEE-30D0B294C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693A9-2D9C-4885-87A7-B2C6CABEAB8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16441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E7D7F7-25BF-6550-FC8D-3A84B2A0EC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2A90F3-DBED-B055-D709-9C54F489E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CFD345-6C4E-D44E-739E-D15410181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D51AF-7B65-4279-B2D3-3DFDD63D399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79163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E9AE48-CF19-A505-932F-80FCD42CC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2785A2-F5E3-5C4A-6DC1-7C0EEBA55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709637-D192-87BF-6E62-F01A6922A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AB710-0398-4E0E-AFEC-AB07D43A960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65782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5D8007E-E6E0-E5A6-D85D-888BA28B8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4F5948E-C83B-00B6-8DFD-CDAEA68F2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0FDD784-34C6-D19D-77BC-023C7A2FF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41345-2976-454E-9419-3D267CE9008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15807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0831C51-11BF-B198-2EAA-5EAF94126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69F46A3-E234-DEA1-D10E-DB6445A453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5B41CA1-D7EE-86BB-904F-CDC25B20A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61E2A-EBBE-488F-9557-12C878D1C8E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42866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DE61F82-4A9F-8CE6-CD46-DA17A3239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12AEFBA-7D2D-C195-B4C6-2C102A63E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F9FA241-8114-3D59-5D21-EDBAF6CA2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ADD86-7A42-4519-A976-BA7BD0BB558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54174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120B167-016F-E0D5-588F-0C349B2C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77D5CC0-6083-7C2D-DFC2-6EDF90FC7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6B1C879-CDA0-8A40-F358-7522DF450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CA100-1FE7-4CEA-961B-0B894C2207E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91732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1A20439-40DB-2425-CAA4-D5874E9D3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04BCB17-6124-5B3E-F1C0-4E23793E27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869D258-CB42-3286-9FAD-481BC4276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D7149-1838-4721-9B83-2985BE7FC52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0650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6B246C8-19E3-A689-4109-4267A67E7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317050F-122A-8EB0-E52E-38FA4191C9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CCFE068-6C9E-224D-C2DF-5E78D7E21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FF33E-492C-4A90-B2E6-70F3EC7BB2E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92578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612C6A0-BB14-F7AB-506B-F0716F6FF0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1D2F504-32BB-5484-5F19-1CF5C60FBB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B61739-88EB-D357-9869-F9C92EA1BE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344287-848F-FAB3-0F2A-7B1ECEBF3F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720432-A69F-99AD-8D6E-22AE8B8508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986EC7D-F939-4C23-A31B-787766DCADD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6B931449-D758-EA43-8F55-21531A56E17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982663" y="333375"/>
            <a:ext cx="10363200" cy="6264275"/>
          </a:xfrm>
        </p:spPr>
        <p:txBody>
          <a:bodyPr anchor="ctr"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God gave his Son for me,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O wondrous love!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From sin to set me free,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O wondrous love!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A guilty rebel I,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Bound and condemned to die,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He did not pass me by;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O wondrous love!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>
            <a:extLst>
              <a:ext uri="{FF2B5EF4-FFF2-40B4-BE49-F238E27FC236}">
                <a16:creationId xmlns:a16="http://schemas.microsoft.com/office/drawing/2014/main" id="{494C1A9B-E704-8180-D39E-583DDF17BBF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404813"/>
            <a:ext cx="10515600" cy="5772150"/>
          </a:xfrm>
        </p:spPr>
        <p:txBody>
          <a:bodyPr rtlCol="0" anchor="ctr">
            <a:normAutofit fontScale="92500"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200" dirty="0"/>
              <a:t>Verse 2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400" dirty="0"/>
              <a:t>There, there at God's right hand,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400" dirty="0"/>
              <a:t>O wondrous love!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400" dirty="0"/>
              <a:t>I see my Saviour stand,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400" dirty="0"/>
              <a:t>O wondrous love!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400" dirty="0"/>
              <a:t>He makes my nature pure,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400" dirty="0"/>
              <a:t>In him I am secure,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400" dirty="0"/>
              <a:t>Whatever I endure;</a:t>
            </a:r>
          </a:p>
          <a:p>
            <a:pPr algn="ctr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400" dirty="0"/>
              <a:t>O wondrous love!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F0DF446E-A9C9-C452-CEF1-C80381F0282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404813"/>
            <a:ext cx="10515600" cy="6048375"/>
          </a:xfrm>
        </p:spPr>
        <p:txBody>
          <a:bodyPr anchor="ctr"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2000"/>
              <a:t>Verse 3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He'll give me needful grace,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O wondrous love!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Soon I shall see his face,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/>
              <a:t>O wondrous love!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4000"/>
              <a:t>Join those who've gone before,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4000"/>
              <a:t>Sorrow and pain all o'er,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4000"/>
              <a:t>Heaven, Heaven, for evermore!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AU" altLang="en-US" sz="4000"/>
              <a:t>O wondrous love!</a:t>
            </a:r>
            <a:endParaRPr lang="en-AU" altLang="en-US" sz="4400"/>
          </a:p>
        </p:txBody>
      </p:sp>
      <p:sp>
        <p:nvSpPr>
          <p:cNvPr id="4099" name="Rectangle 6">
            <a:extLst>
              <a:ext uri="{FF2B5EF4-FFF2-40B4-BE49-F238E27FC236}">
                <a16:creationId xmlns:a16="http://schemas.microsoft.com/office/drawing/2014/main" id="{280595CE-1F65-184C-6A98-A9F0379AEC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732463"/>
            <a:ext cx="6096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>
                <a:latin typeface="akagi_probook"/>
              </a:rPr>
              <a:t>CCLI Song # 1359601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>
                <a:latin typeface="akagi_probook"/>
              </a:rPr>
              <a:t>Charles William Fry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200">
                <a:latin typeface="akagi_probook"/>
              </a:rPr>
              <a:t>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 i="1">
                <a:latin typeface="akagi_probook"/>
              </a:rPr>
              <a:t>For use solely with the SongSelect® </a:t>
            </a:r>
            <a:r>
              <a:rPr lang="en-AU" altLang="en-US" sz="1200" i="1">
                <a:latin typeface="akagi_probook"/>
                <a:hlinkClick r:id="rId2"/>
              </a:rPr>
              <a:t>Terms of Use</a:t>
            </a:r>
            <a:r>
              <a:rPr lang="en-AU" altLang="en-US" sz="1200" i="1">
                <a:latin typeface="akagi_probook"/>
              </a:rPr>
              <a:t>. All rights reserved. </a:t>
            </a:r>
            <a:r>
              <a:rPr lang="en-AU" altLang="en-US" sz="1200" i="1">
                <a:latin typeface="akagi_probook"/>
                <a:hlinkClick r:id="rId3"/>
              </a:rPr>
              <a:t>www.ccli.com</a:t>
            </a:r>
            <a:endParaRPr lang="en-AU" altLang="en-US" sz="1200" i="1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2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166</Words>
  <Application>Microsoft Office PowerPoint</Application>
  <PresentationFormat>Widescreen</PresentationFormat>
  <Paragraphs>31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45.</dc:title>
  <dc:creator>E. Langley Smith</dc:creator>
  <cp:lastModifiedBy>Narelle Wheaton</cp:lastModifiedBy>
  <cp:revision>2</cp:revision>
  <dcterms:created xsi:type="dcterms:W3CDTF">2001-02-20T01:02:31Z</dcterms:created>
  <dcterms:modified xsi:type="dcterms:W3CDTF">2023-06-08T05:09:16Z</dcterms:modified>
</cp:coreProperties>
</file>